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00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Principles.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Autonomy</a:t>
            </a:r>
          </a:p>
          <a:p>
            <a:r>
              <a:rPr lang="en-US" dirty="0" smtClean="0"/>
              <a:t>Beneficence </a:t>
            </a:r>
          </a:p>
          <a:p>
            <a:r>
              <a:rPr lang="en-US" dirty="0" smtClean="0"/>
              <a:t>Justice</a:t>
            </a:r>
          </a:p>
          <a:p>
            <a:r>
              <a:rPr lang="en-US" dirty="0" smtClean="0"/>
              <a:t>Non-</a:t>
            </a:r>
            <a:r>
              <a:rPr lang="en-US" dirty="0" err="1" smtClean="0"/>
              <a:t>melficence</a:t>
            </a:r>
            <a:endParaRPr lang="en-US" dirty="0" smtClean="0"/>
          </a:p>
          <a:p>
            <a:r>
              <a:rPr lang="en-US" dirty="0" smtClean="0"/>
              <a:t>Veracity</a:t>
            </a:r>
          </a:p>
          <a:p>
            <a:r>
              <a:rPr lang="en-US" dirty="0" smtClean="0"/>
              <a:t>Role </a:t>
            </a:r>
            <a:r>
              <a:rPr lang="en-US" dirty="0" err="1" smtClean="0"/>
              <a:t>Fedility</a:t>
            </a:r>
            <a:endParaRPr lang="en-US" dirty="0" smtClean="0"/>
          </a:p>
          <a:p>
            <a:r>
              <a:rPr lang="en-US" dirty="0" smtClean="0"/>
              <a:t>Confidentiality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138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IMPORTANT!!!</a:t>
            </a:r>
          </a:p>
          <a:p>
            <a:endParaRPr lang="en-US" dirty="0"/>
          </a:p>
          <a:p>
            <a:r>
              <a:rPr lang="en-US" dirty="0" smtClean="0"/>
              <a:t>Don’t mess up.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71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rhythm have its own treatment!</a:t>
            </a:r>
          </a:p>
          <a:p>
            <a:pPr lvl="1"/>
            <a:r>
              <a:rPr lang="en-US" dirty="0" smtClean="0"/>
              <a:t>As techs only a limited base knowledge is needed</a:t>
            </a:r>
          </a:p>
          <a:p>
            <a:pPr lvl="2"/>
            <a:r>
              <a:rPr lang="en-US" dirty="0" smtClean="0"/>
              <a:t>ACLS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1308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Atrial or Ventricular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Atrial</a:t>
            </a:r>
          </a:p>
          <a:p>
            <a:pPr lvl="1"/>
            <a:r>
              <a:rPr lang="en-US" dirty="0" smtClean="0"/>
              <a:t>A-Flutter</a:t>
            </a:r>
          </a:p>
          <a:p>
            <a:pPr lvl="2"/>
            <a:r>
              <a:rPr lang="en-US" dirty="0" smtClean="0"/>
              <a:t>Medication</a:t>
            </a:r>
          </a:p>
          <a:p>
            <a:pPr lvl="2"/>
            <a:r>
              <a:rPr lang="en-US" dirty="0" smtClean="0"/>
              <a:t>Ablation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 – Fib</a:t>
            </a:r>
          </a:p>
          <a:p>
            <a:pPr lvl="2"/>
            <a:r>
              <a:rPr lang="en-US" dirty="0" smtClean="0"/>
              <a:t>Medication</a:t>
            </a:r>
          </a:p>
          <a:p>
            <a:pPr lvl="2"/>
            <a:r>
              <a:rPr lang="en-US" dirty="0" smtClean="0"/>
              <a:t>Ablation</a:t>
            </a:r>
          </a:p>
          <a:p>
            <a:pPr lvl="2"/>
            <a:r>
              <a:rPr lang="en-US" dirty="0" smtClean="0"/>
              <a:t>Cardioversion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Ventricular</a:t>
            </a:r>
          </a:p>
          <a:p>
            <a:pPr lvl="1"/>
            <a:r>
              <a:rPr lang="en-US" dirty="0" smtClean="0"/>
              <a:t>V- </a:t>
            </a:r>
            <a:r>
              <a:rPr lang="en-US" dirty="0" err="1" smtClean="0"/>
              <a:t>Tach</a:t>
            </a:r>
            <a:endParaRPr lang="en-US" dirty="0" smtClean="0"/>
          </a:p>
          <a:p>
            <a:pPr lvl="2"/>
            <a:r>
              <a:rPr lang="en-US" dirty="0" smtClean="0"/>
              <a:t>Stable</a:t>
            </a:r>
          </a:p>
          <a:p>
            <a:pPr lvl="3"/>
            <a:r>
              <a:rPr lang="en-US" dirty="0" smtClean="0"/>
              <a:t>Medication</a:t>
            </a:r>
          </a:p>
          <a:p>
            <a:pPr lvl="3"/>
            <a:r>
              <a:rPr lang="en-US" dirty="0" smtClean="0"/>
              <a:t>Cardioversion</a:t>
            </a:r>
          </a:p>
          <a:p>
            <a:pPr lvl="2"/>
            <a:r>
              <a:rPr lang="en-US" dirty="0" smtClean="0"/>
              <a:t>Unstable</a:t>
            </a:r>
          </a:p>
          <a:p>
            <a:pPr lvl="3"/>
            <a:r>
              <a:rPr lang="en-US" dirty="0" smtClean="0"/>
              <a:t>CPR</a:t>
            </a:r>
          </a:p>
          <a:p>
            <a:pPr lvl="3"/>
            <a:r>
              <a:rPr lang="en-US" dirty="0" smtClean="0"/>
              <a:t>Medication</a:t>
            </a:r>
          </a:p>
          <a:p>
            <a:pPr lvl="3"/>
            <a:r>
              <a:rPr lang="en-US" dirty="0" smtClean="0"/>
              <a:t>Deliberation</a:t>
            </a:r>
          </a:p>
          <a:p>
            <a:r>
              <a:rPr lang="en-US" dirty="0" smtClean="0"/>
              <a:t>Checking the pulse in the </a:t>
            </a:r>
            <a:r>
              <a:rPr lang="en-US" u="sng" dirty="0" smtClean="0"/>
              <a:t>carotid</a:t>
            </a:r>
            <a:r>
              <a:rPr lang="en-US" dirty="0" smtClean="0"/>
              <a:t> is the best site to determine circulation. </a:t>
            </a:r>
          </a:p>
          <a:p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5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Cardiopulmonary Emergencies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Asystole</a:t>
            </a:r>
            <a:endParaRPr lang="en-US" dirty="0" smtClean="0"/>
          </a:p>
          <a:p>
            <a:pPr lvl="1"/>
            <a:r>
              <a:rPr lang="en-US" dirty="0" smtClean="0"/>
              <a:t>CPR</a:t>
            </a:r>
          </a:p>
          <a:p>
            <a:pPr lvl="1"/>
            <a:r>
              <a:rPr lang="en-US" dirty="0" smtClean="0"/>
              <a:t>Verified by pulse check</a:t>
            </a:r>
          </a:p>
          <a:p>
            <a:pPr lvl="1"/>
            <a:r>
              <a:rPr lang="en-US" dirty="0" smtClean="0"/>
              <a:t>Medication</a:t>
            </a:r>
            <a:endParaRPr lang="en-US" dirty="0"/>
          </a:p>
          <a:p>
            <a:r>
              <a:rPr lang="en-US" dirty="0" smtClean="0"/>
              <a:t>PEA</a:t>
            </a:r>
          </a:p>
          <a:p>
            <a:pPr lvl="1"/>
            <a:r>
              <a:rPr lang="en-US" dirty="0" smtClean="0"/>
              <a:t>CPR</a:t>
            </a:r>
          </a:p>
          <a:p>
            <a:pPr lvl="1"/>
            <a:r>
              <a:rPr lang="en-US" dirty="0" smtClean="0"/>
              <a:t>Medication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MI</a:t>
            </a:r>
          </a:p>
          <a:p>
            <a:pPr lvl="1"/>
            <a:r>
              <a:rPr lang="en-US" dirty="0" smtClean="0"/>
              <a:t>Oxygen Administration</a:t>
            </a:r>
          </a:p>
          <a:p>
            <a:pPr lvl="1"/>
            <a:r>
              <a:rPr lang="en-US" dirty="0" smtClean="0"/>
              <a:t>Aspirin</a:t>
            </a:r>
          </a:p>
          <a:p>
            <a:pPr lvl="1"/>
            <a:r>
              <a:rPr lang="en-US" dirty="0" smtClean="0"/>
              <a:t>Blood Thinners</a:t>
            </a:r>
          </a:p>
          <a:p>
            <a:pPr lvl="1"/>
            <a:r>
              <a:rPr lang="en-US" dirty="0" smtClean="0"/>
              <a:t>Nitroglycerin</a:t>
            </a:r>
          </a:p>
          <a:p>
            <a:pPr lvl="1"/>
            <a:r>
              <a:rPr lang="en-US" dirty="0" smtClean="0"/>
              <a:t>Immediate Attention.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30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role.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Unless you are trained in CPR – you have a limited role. </a:t>
            </a:r>
          </a:p>
          <a:p>
            <a:endParaRPr lang="en-US" dirty="0"/>
          </a:p>
          <a:p>
            <a:r>
              <a:rPr lang="en-US" dirty="0" smtClean="0"/>
              <a:t>Most cases, if you notice an abnormal strip you should remain calm however notify providers immediately.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78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Signs and Symptoms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Angina</a:t>
            </a:r>
          </a:p>
          <a:p>
            <a:pPr lvl="1"/>
            <a:r>
              <a:rPr lang="en-US" dirty="0" smtClean="0"/>
              <a:t>Chest Pain</a:t>
            </a:r>
          </a:p>
          <a:p>
            <a:r>
              <a:rPr lang="en-US" dirty="0" smtClean="0"/>
              <a:t>Shortness of Breath</a:t>
            </a:r>
          </a:p>
          <a:p>
            <a:r>
              <a:rPr lang="en-US" dirty="0" smtClean="0"/>
              <a:t>Sweating</a:t>
            </a:r>
          </a:p>
          <a:p>
            <a:r>
              <a:rPr lang="en-US" dirty="0" smtClean="0"/>
              <a:t>Fainting</a:t>
            </a:r>
          </a:p>
          <a:p>
            <a:r>
              <a:rPr lang="en-US" dirty="0" smtClean="0"/>
              <a:t>Dizzy</a:t>
            </a:r>
          </a:p>
          <a:p>
            <a:r>
              <a:rPr lang="en-US" dirty="0" smtClean="0"/>
              <a:t>Fatigue</a:t>
            </a:r>
          </a:p>
          <a:p>
            <a:r>
              <a:rPr lang="en-US" dirty="0" smtClean="0"/>
              <a:t>Radiating Pain</a:t>
            </a:r>
          </a:p>
          <a:p>
            <a:r>
              <a:rPr lang="en-US" dirty="0" smtClean="0"/>
              <a:t>Tightness</a:t>
            </a:r>
          </a:p>
        </p:txBody>
      </p:sp>
    </p:spTree>
    <p:extLst>
      <p:ext uri="{BB962C8B-B14F-4D97-AF65-F5344CB8AC3E}">
        <p14:creationId xmlns:p14="http://schemas.microsoft.com/office/powerpoint/2010/main" val="1872395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Stress Testing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 Complains of Chest Pain, sweating, short of breath, dizzy or light headiness or fainting. </a:t>
            </a:r>
          </a:p>
          <a:p>
            <a:pPr lvl="1"/>
            <a:r>
              <a:rPr lang="en-US" dirty="0" smtClean="0"/>
              <a:t>STOP TEST IMMEDIATELY</a:t>
            </a:r>
          </a:p>
          <a:p>
            <a:pPr lvl="1"/>
            <a:r>
              <a:rPr lang="en-US" dirty="0" smtClean="0"/>
              <a:t>NOTIFY Provider</a:t>
            </a:r>
          </a:p>
          <a:p>
            <a:pPr lvl="1"/>
            <a:r>
              <a:rPr lang="en-US" dirty="0" smtClean="0"/>
              <a:t>Follow orders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080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Emergency Codes (Common)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Code Red</a:t>
            </a:r>
          </a:p>
          <a:p>
            <a:pPr lvl="1"/>
            <a:r>
              <a:rPr lang="en-US" dirty="0" smtClean="0"/>
              <a:t>Fire</a:t>
            </a:r>
          </a:p>
          <a:p>
            <a:r>
              <a:rPr lang="en-US" dirty="0" smtClean="0"/>
              <a:t>Code Yellow/Black</a:t>
            </a:r>
          </a:p>
          <a:p>
            <a:pPr lvl="1"/>
            <a:r>
              <a:rPr lang="en-US" dirty="0" smtClean="0"/>
              <a:t>Hazards/Lockdowns</a:t>
            </a:r>
          </a:p>
          <a:p>
            <a:r>
              <a:rPr lang="en-US" dirty="0" smtClean="0"/>
              <a:t>Code White/Gray</a:t>
            </a:r>
          </a:p>
          <a:p>
            <a:pPr lvl="1"/>
            <a:r>
              <a:rPr lang="en-US" dirty="0" smtClean="0"/>
              <a:t>Missing Patient/Combative Patient</a:t>
            </a:r>
          </a:p>
          <a:p>
            <a:r>
              <a:rPr lang="en-US" dirty="0" smtClean="0"/>
              <a:t>Code Green</a:t>
            </a:r>
          </a:p>
          <a:p>
            <a:pPr lvl="1"/>
            <a:r>
              <a:rPr lang="en-US" dirty="0" smtClean="0"/>
              <a:t>Evacuation/Internal Disaster</a:t>
            </a:r>
          </a:p>
          <a:p>
            <a:r>
              <a:rPr lang="en-US" dirty="0" smtClean="0"/>
              <a:t>Code Pink</a:t>
            </a:r>
          </a:p>
          <a:p>
            <a:pPr lvl="1"/>
            <a:r>
              <a:rPr lang="en-US" dirty="0" smtClean="0"/>
              <a:t>Missing Baby</a:t>
            </a:r>
          </a:p>
          <a:p>
            <a:r>
              <a:rPr lang="en-US" dirty="0" smtClean="0"/>
              <a:t>Code Blue</a:t>
            </a:r>
          </a:p>
          <a:p>
            <a:pPr lvl="1"/>
            <a:r>
              <a:rPr lang="en-US" dirty="0" smtClean="0"/>
              <a:t>Code Blue </a:t>
            </a:r>
            <a:r>
              <a:rPr lang="en-US" dirty="0" err="1" smtClean="0"/>
              <a:t>Braslow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186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0528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210</Words>
  <Application>Microsoft Office PowerPoint</Application>
  <PresentationFormat>Widescreen</PresentationFormat>
  <Paragraphs>89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Patient Care</vt:lpstr>
      <vt:lpstr>What to do!</vt:lpstr>
      <vt:lpstr>Atrial or Ventricular</vt:lpstr>
      <vt:lpstr>Cardiopulmonary Emergencies</vt:lpstr>
      <vt:lpstr>Your role. </vt:lpstr>
      <vt:lpstr>Signs and Symptoms</vt:lpstr>
      <vt:lpstr>Stress Testing Issues</vt:lpstr>
      <vt:lpstr>Emergency Codes (Common)</vt:lpstr>
      <vt:lpstr>Ethics</vt:lpstr>
      <vt:lpstr>7 Principles. </vt:lpstr>
      <vt:lpstr>HIPPA</vt:lpstr>
    </vt:vector>
  </TitlesOfParts>
  <Company>Oakton Community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Care</dc:title>
  <dc:creator>Justin Hagan</dc:creator>
  <cp:lastModifiedBy>Justin Hagan</cp:lastModifiedBy>
  <cp:revision>4</cp:revision>
  <dcterms:created xsi:type="dcterms:W3CDTF">2017-10-10T23:39:01Z</dcterms:created>
  <dcterms:modified xsi:type="dcterms:W3CDTF">2017-10-11T00:14:50Z</dcterms:modified>
</cp:coreProperties>
</file>